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Task: Review and refine color scheme on slide </a:t>
            </a:r>
            <a:r>
              <a:rPr lang="en-US"/>
              <a:t>1
Action: Visually inspect slide 1 to ensure color harmony and contrast. Make adjustments as needed to improve readability and visual appeal.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8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>
                <a:solidFill>
                  <a:srgbClr val="C07000"/>
                </a:solidFill>
                <a:latin typeface="Arial Black" panose="020B0A04020102020204" pitchFamily="34" charset="0"/>
              </a:rPr>
              <a:t>Engagement data</a:t>
            </a:r>
            <a:endParaRPr lang="en-US" dirty="0">
              <a:solidFill>
                <a:srgbClr val="C0700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C07000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C07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C07000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C07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  <a:solidFill>
            <a:srgbClr val="90EE9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07000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r>
              <a:rPr lang="en-US">
                <a:solidFill>
                  <a:srgbClr val="C07000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12373</TotalTime>
  <Words>146</Words>
  <Application>Microsoft Office PowerPoint</Application>
  <PresentationFormat>와이드스크린</PresentationFormat>
  <Paragraphs>29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2025-05-10T11:04:09Z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